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kartinkin.net/uploads/posts/2021-01/1610900710_19-p-fon-fizkultura-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6406480" cy="1370583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Педагогический совет № 2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708920"/>
            <a:ext cx="6400800" cy="1752600"/>
          </a:xfrm>
        </p:spPr>
        <p:txBody>
          <a:bodyPr/>
          <a:lstStyle/>
          <a:p>
            <a:r>
              <a:rPr lang="ru-RU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«Все о физической культуре дошкольников»</a:t>
            </a:r>
            <a:endParaRPr lang="ru-RU" b="1" i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683568" y="450912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Подготовила: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етодист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Красноусова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А.Д.</a:t>
            </a:r>
            <a:endParaRPr kumimoji="0" lang="ru-RU" sz="160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kartinkin.net/uploads/posts/2021-01/1610900794_17-p-fon-fizkultura-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Повестка дня: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1)Вступительное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слово руководителя детским садом Баяшевой Э.А.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Презентация педагогического опыта: «Моя система работы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здоровьесбережению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воспитанников» (фото, видео отчеты воспитателей о выполнении годовой задачи по физическому воспитанию дошкольников) (Шакирова М.А.)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Деловая игра. «Педагогические условия организации физкультурно-оздоровительной работы в ДО»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Красноусова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А.Д)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 Физическое развитие дошкольников средствами подвижных игр (Гайдукевич Н.П.)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 Влияние физических упражнений на укрепление детского организма и значение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общеразвивающих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упражнений для физического развития дошкольников»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Курмашева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Ж.К.)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6)Тест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самооценки профессиональной подготовки по теории и методике физического воспитания дошкольников;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Игра-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«Закончи пословицу о здоровье»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Продолжи фразу»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Красноусова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А.Д.)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7)Виды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педагогических технологий и возможности их применения в ДО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Мосеенко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О.Н.)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Подведение итогов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Баяшева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Э.А.)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9)Тренинг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здоровья с использованием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арт-терапевтических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методик: «Здоровый педагог – здоровый ребенок»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Ташмагамбетова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С.У.)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kartinkin.net/uploads/posts/2021-01/1610900794_17-p-fon-fizkultura-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Блиц опрос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Назовите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принципы закаливания – три П.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(Постоянно, последовательно, постепенно.)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Назовите насекомых – индикаторов отсутствия у человека навыков гигиены.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Блохи, вши.)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Какая поговорка учит нас правильному режиму питания?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Завтрак съешь сам, обед раздели с другом, а ужин отдай врагу.)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Кто такие «совы» и «жаворонки»?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Это люди с разными биологическими ритмами.)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Почему детям до 15 лет нельзя заниматься тяжёлой атлетикой?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(До этого возраста идёт активное формирование скелета.)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Сколько часов в сутки должен спать человек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(Взрослый – 8 часов, подросток – 9-10, ребёнок – 10-12 часов.)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kartinkin.net/uploads/posts/2021-01/1610900794_17-p-fon-fizkultura-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Тест для самооценки профессиональной подготовки по теории и методике физического воспитания дошкольников.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331640" y="1124744"/>
            <a:ext cx="7560840" cy="5472608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 Какие задачи предполагают формирование двигательных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умений и навыков, развитие психофизических качеств, развитие двигательных способностей.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1-воспитательные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2-оздоровительные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3-образовательные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4-коррекционно-развивающие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Какое положение выражает готовность к действию и создает наиболее выгодные условия для правильного выполнения упражнений?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1-рациональное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2-исходное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3-обычное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4-простое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3. К 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какой группе методов относятся перечисленные приемы: показ, подражание, зрительные ориентиры, фотографии, рисунки, схемы.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1-физические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2-наглядные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3-дидактические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4. Сознательная, активная деятельность ребенка, характеризующаяся точным и своевременным выполнением заданий, связанных с обязательным для всех играющих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правилом,-это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1-двигательный режим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2-основные движения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3-подвижная игра</a:t>
            </a: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 Основной формой организованного систематического обучения физическим упражнениям является…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1-подвижная игра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2-утренняя гимнастика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3-физкультурное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занятие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4-физкультминутка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5-утренняя прогулка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6.Обучение дошкольников спортивными играми начинают с…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1-соревнований между отдельными детьми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2-вопросов к детям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3-раздачи пособий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4-разучивания отдельных элементов техники игры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7. К какой категории физического воспитания относятся гигиенические факторы, естественные силы природы и физические упражнения?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1-задачи физического воспитания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2-принципы физического воспитания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3-формы физического воспитания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4-методы физического воспитания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5-средства физического воспитания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5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5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5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5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5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5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kartinkin.net/uploads/posts/2021-01/1610900794_17-p-fon-fizkultura-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Закончить пословицы о здоровье     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12776"/>
            <a:ext cx="7848872" cy="3600399"/>
          </a:xfrm>
        </p:spPr>
        <p:txBody>
          <a:bodyPr numCol="2">
            <a:normAutofit fontScale="25000" lnSpcReduction="20000"/>
          </a:bodyPr>
          <a:lstStyle/>
          <a:p>
            <a:pPr>
              <a:buNone/>
            </a:pP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Чистота- </a:t>
            </a:r>
            <a:endParaRPr lang="ru-RU" sz="6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Здоровье дороже</a:t>
            </a:r>
            <a:endParaRPr lang="ru-RU" sz="6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Чисто жить-</a:t>
            </a:r>
            <a:endParaRPr lang="ru-RU" sz="6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Здоровье в порядке-</a:t>
            </a:r>
            <a:endParaRPr lang="ru-RU" sz="6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Если хочешь быть здоров-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 здоровом теле-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Здоровье за деньги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Береги платье </a:t>
            </a:r>
            <a:r>
              <a:rPr lang="ru-RU" sz="6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снову</a:t>
            </a:r>
            <a:r>
              <a:rPr lang="ru-RU" sz="6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                                                                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Будет здоровье-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залог здоровья;</a:t>
            </a:r>
            <a:endParaRPr lang="ru-RU" sz="6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Золота;</a:t>
            </a:r>
            <a:endParaRPr lang="ru-RU" sz="6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доровым быть;</a:t>
            </a:r>
            <a:endParaRPr lang="ru-RU" sz="6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пасибо зарядке</a:t>
            </a:r>
            <a:r>
              <a:rPr lang="ru-RU" sz="6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закаляйся;</a:t>
            </a:r>
          </a:p>
          <a:p>
            <a:pPr>
              <a:buNone/>
            </a:pPr>
            <a:endParaRPr lang="ru-RU" sz="6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здоровый дух;</a:t>
            </a:r>
            <a:endParaRPr lang="ru-RU" sz="6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купишь;</a:t>
            </a:r>
          </a:p>
          <a:p>
            <a:pPr>
              <a:buNone/>
            </a:pPr>
            <a:endParaRPr lang="ru-RU" sz="6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здоровье </a:t>
            </a:r>
            <a:r>
              <a:rPr lang="ru-RU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смолоду;</a:t>
            </a:r>
          </a:p>
          <a:p>
            <a:pPr>
              <a:buNone/>
            </a:pPr>
            <a:endParaRPr lang="ru-RU" sz="6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будет все.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   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                                                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                                                                                  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kartinkin.net/uploads/posts/2021-01/1610900794_17-p-fon-fizkultura-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Продолжи фразу: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 изменения форм и функций организма человека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физическое развитие)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Основное специфическое средство физического воспитания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физические упражнения)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Детский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туризм это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(прогулки и экскурсии)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Ходьба, бег, прыжки, лазанье и метание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(основные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виды движения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чего зависит здоровье детей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организация оптимального двигательного режима; прогулка; проветривание; профилактика простуды; безопасно организованная среда; соблюдение режима дня)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kartinkin.net/uploads/posts/2021-01/1610900710_19-p-fon-fizkultura-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6406480" cy="1370583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Итоги педагогического совета: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67544" y="170080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67544" y="1628800"/>
            <a:ext cx="648072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того, чтобы добиться положительных результатов в деле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здоровьесбережения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детей нужна целенаправленная комплексная система физкультурно-оздоровительной деятельности как в детском саду, так и в семье. А нам - педагогам-дошкольникам необходимо: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Уделять особое внимание организации подвижных игр, как средство повышения двигательной активности дошкольников.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Максимально увеличить время пребывания детей на свежем воздухе с обязательной организацией двигательной активности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Рационально сочетать физкультурные занятия с закаливающими процедурами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Наращивать резервные возможности организма ребёнка за счёт регулярных проведений подвижных игр, физических упражнений.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Уделять особое внимание развитию у детей движений циклического характера (бег, прыжки, ходьба и т.д.)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132</Words>
  <Application>Microsoft Office PowerPoint</Application>
  <PresentationFormat>Экран (4:3)</PresentationFormat>
  <Paragraphs>130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Педагогический совет № 2</vt:lpstr>
      <vt:lpstr>Повестка дня:</vt:lpstr>
      <vt:lpstr>Блиц опрос</vt:lpstr>
      <vt:lpstr>Тест для самооценки профессиональной подготовки по теории и методике физического воспитания дошкольников. </vt:lpstr>
      <vt:lpstr>Закончить пословицы о здоровье     </vt:lpstr>
      <vt:lpstr>Продолжи фразу:</vt:lpstr>
      <vt:lpstr>Итоги педагогического совета: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№ 2</dc:title>
  <dc:creator>User</dc:creator>
  <cp:lastModifiedBy>User</cp:lastModifiedBy>
  <cp:revision>7</cp:revision>
  <dcterms:created xsi:type="dcterms:W3CDTF">2022-11-03T04:15:55Z</dcterms:created>
  <dcterms:modified xsi:type="dcterms:W3CDTF">2022-11-03T05:10:18Z</dcterms:modified>
</cp:coreProperties>
</file>