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7-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1" y="1857365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002060"/>
                </a:solidFill>
                <a:latin typeface="Batang" pitchFamily="18" charset="-127"/>
                <a:ea typeface="Batang" pitchFamily="18" charset="-127"/>
              </a:rPr>
              <a:t>Открытые занятия</a:t>
            </a:r>
            <a:br>
              <a:rPr lang="ru-RU" b="1" i="1" dirty="0" smtClean="0">
                <a:solidFill>
                  <a:srgbClr val="002060"/>
                </a:solidFill>
                <a:latin typeface="Batang" pitchFamily="18" charset="-127"/>
                <a:ea typeface="Batang" pitchFamily="18" charset="-127"/>
              </a:rPr>
            </a:br>
            <a:r>
              <a:rPr lang="ru-RU" b="1" i="1" dirty="0" smtClean="0">
                <a:solidFill>
                  <a:srgbClr val="002060"/>
                </a:solidFill>
                <a:latin typeface="Batang" pitchFamily="18" charset="-127"/>
                <a:ea typeface="Batang" pitchFamily="18" charset="-127"/>
              </a:rPr>
              <a:t> на 2017-2018 учебный	 год</a:t>
            </a:r>
            <a:endParaRPr lang="ru-RU" b="1" i="1" dirty="0">
              <a:solidFill>
                <a:srgbClr val="002060"/>
              </a:solidFill>
              <a:latin typeface="Batang" pitchFamily="18" charset="-127"/>
              <a:ea typeface="Batang" pitchFamily="18" charset="-127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C00000"/>
                </a:solidFill>
                <a:latin typeface="Batang" pitchFamily="18" charset="-127"/>
                <a:ea typeface="Batang" pitchFamily="18" charset="-127"/>
              </a:rPr>
              <a:t>«Дикие животные наших лесов»</a:t>
            </a:r>
            <a:br>
              <a:rPr lang="ru-RU" sz="3600" dirty="0" smtClean="0">
                <a:solidFill>
                  <a:srgbClr val="C00000"/>
                </a:solidFill>
                <a:latin typeface="Batang" pitchFamily="18" charset="-127"/>
                <a:ea typeface="Batang" pitchFamily="18" charset="-127"/>
              </a:rPr>
            </a:br>
            <a:r>
              <a:rPr lang="ru-RU" sz="3600" dirty="0" smtClean="0">
                <a:solidFill>
                  <a:srgbClr val="C00000"/>
                </a:solidFill>
                <a:latin typeface="Batang" pitchFamily="18" charset="-127"/>
                <a:ea typeface="Batang" pitchFamily="18" charset="-127"/>
              </a:rPr>
              <a:t>Воспитатель: </a:t>
            </a:r>
            <a:r>
              <a:rPr lang="ru-RU" sz="3600" dirty="0" err="1" smtClean="0">
                <a:solidFill>
                  <a:srgbClr val="C00000"/>
                </a:solidFill>
                <a:latin typeface="Batang" pitchFamily="18" charset="-127"/>
                <a:ea typeface="Batang" pitchFamily="18" charset="-127"/>
              </a:rPr>
              <a:t>Моисеенко</a:t>
            </a:r>
            <a:r>
              <a:rPr lang="ru-RU" sz="3600" dirty="0" smtClean="0">
                <a:solidFill>
                  <a:srgbClr val="C00000"/>
                </a:solidFill>
                <a:latin typeface="Batang" pitchFamily="18" charset="-127"/>
                <a:ea typeface="Batang" pitchFamily="18" charset="-127"/>
              </a:rPr>
              <a:t> О.Н.</a:t>
            </a:r>
            <a:endParaRPr lang="ru-RU" sz="3600" dirty="0">
              <a:solidFill>
                <a:srgbClr val="C00000"/>
              </a:solidFill>
              <a:latin typeface="Batang" pitchFamily="18" charset="-127"/>
              <a:ea typeface="Batang" pitchFamily="18" charset="-127"/>
            </a:endParaRPr>
          </a:p>
        </p:txBody>
      </p:sp>
      <p:pic>
        <p:nvPicPr>
          <p:cNvPr id="4" name="Содержимое 3" descr="20171115_09355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57669" y="1600201"/>
            <a:ext cx="8028665" cy="4525963"/>
          </a:xfrm>
        </p:spPr>
      </p:pic>
    </p:spTree>
  </p:cSld>
  <p:clrMapOvr>
    <a:masterClrMapping/>
  </p:clrMapOvr>
  <p:transition spd="slow">
    <p:blinds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20171115_09400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" y="0"/>
            <a:ext cx="9124143" cy="6858000"/>
          </a:xfrm>
        </p:spPr>
      </p:pic>
    </p:spTree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kk-KZ" sz="3600" dirty="0" smtClean="0">
                <a:solidFill>
                  <a:srgbClr val="C00000"/>
                </a:solidFill>
                <a:latin typeface="Batang" pitchFamily="18" charset="-127"/>
                <a:ea typeface="Batang" pitchFamily="18" charset="-127"/>
              </a:rPr>
              <a:t>“Қызыл, жасыл, сары, көк”</a:t>
            </a:r>
            <a:br>
              <a:rPr lang="kk-KZ" sz="3600" dirty="0" smtClean="0">
                <a:solidFill>
                  <a:srgbClr val="C00000"/>
                </a:solidFill>
                <a:latin typeface="Batang" pitchFamily="18" charset="-127"/>
                <a:ea typeface="Batang" pitchFamily="18" charset="-127"/>
              </a:rPr>
            </a:br>
            <a:r>
              <a:rPr lang="ru-RU" sz="3600" dirty="0" smtClean="0">
                <a:solidFill>
                  <a:srgbClr val="C00000"/>
                </a:solidFill>
                <a:latin typeface="Batang" pitchFamily="18" charset="-127"/>
                <a:ea typeface="Batang" pitchFamily="18" charset="-127"/>
              </a:rPr>
              <a:t>Воспитатель: Шакирова Р.М.</a:t>
            </a:r>
            <a:endParaRPr lang="ru-RU" sz="3600" dirty="0">
              <a:solidFill>
                <a:srgbClr val="C00000"/>
              </a:solidFill>
              <a:latin typeface="Batang" pitchFamily="18" charset="-127"/>
              <a:ea typeface="Batang" pitchFamily="18" charset="-127"/>
            </a:endParaRPr>
          </a:p>
        </p:txBody>
      </p:sp>
      <p:pic>
        <p:nvPicPr>
          <p:cNvPr id="4" name="Содержимое 3" descr="IMG_20180110_10092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693" y="1600201"/>
            <a:ext cx="6034617" cy="4525963"/>
          </a:xfrm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_20180110_10152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4714876" cy="6858000"/>
          </a:xfrm>
        </p:spPr>
      </p:pic>
      <p:pic>
        <p:nvPicPr>
          <p:cNvPr id="5" name="Рисунок 4" descr="IMG_20180110_10162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29124" y="0"/>
            <a:ext cx="4714876" cy="6858000"/>
          </a:xfrm>
          <a:prstGeom prst="rect">
            <a:avLst/>
          </a:prstGeom>
        </p:spPr>
      </p:pic>
    </p:spTree>
  </p:cSld>
  <p:clrMapOvr>
    <a:masterClrMapping/>
  </p:clrMapOvr>
  <p:transition spd="slow">
    <p:comb dir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IMG_20180110_10180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07-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" y="0"/>
            <a:ext cx="9144001" cy="6858001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071678"/>
            <a:ext cx="8229600" cy="1143000"/>
          </a:xfrm>
        </p:spPr>
        <p:txBody>
          <a:bodyPr>
            <a:noAutofit/>
          </a:bodyPr>
          <a:lstStyle/>
          <a:p>
            <a:r>
              <a:rPr lang="ru-RU" sz="8000" b="1" i="1" dirty="0" smtClean="0">
                <a:solidFill>
                  <a:srgbClr val="002060"/>
                </a:solidFill>
                <a:latin typeface="Batang" pitchFamily="18" charset="-127"/>
                <a:ea typeface="Batang" pitchFamily="18" charset="-127"/>
              </a:rPr>
              <a:t>Спасибо </a:t>
            </a:r>
            <a:br>
              <a:rPr lang="ru-RU" sz="8000" b="1" i="1" dirty="0" smtClean="0">
                <a:solidFill>
                  <a:srgbClr val="002060"/>
                </a:solidFill>
                <a:latin typeface="Batang" pitchFamily="18" charset="-127"/>
                <a:ea typeface="Batang" pitchFamily="18" charset="-127"/>
              </a:rPr>
            </a:br>
            <a:r>
              <a:rPr lang="ru-RU" sz="8000" b="1" i="1" dirty="0" smtClean="0">
                <a:solidFill>
                  <a:srgbClr val="002060"/>
                </a:solidFill>
                <a:latin typeface="Batang" pitchFamily="18" charset="-127"/>
                <a:ea typeface="Batang" pitchFamily="18" charset="-127"/>
              </a:rPr>
              <a:t>за внимание!</a:t>
            </a:r>
            <a:endParaRPr lang="ru-RU" sz="8000" b="1" i="1" dirty="0">
              <a:solidFill>
                <a:srgbClr val="002060"/>
              </a:solidFill>
              <a:latin typeface="Batang" pitchFamily="18" charset="-127"/>
              <a:ea typeface="Batang" pitchFamily="18" charset="-127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C00000"/>
                </a:solidFill>
                <a:latin typeface="Batang" pitchFamily="18" charset="-127"/>
                <a:ea typeface="Batang" pitchFamily="18" charset="-127"/>
              </a:rPr>
              <a:t>«Послание от бабы-яги»</a:t>
            </a:r>
            <a:br>
              <a:rPr lang="ru-RU" sz="3600" dirty="0" smtClean="0">
                <a:solidFill>
                  <a:srgbClr val="C00000"/>
                </a:solidFill>
                <a:latin typeface="Batang" pitchFamily="18" charset="-127"/>
                <a:ea typeface="Batang" pitchFamily="18" charset="-127"/>
              </a:rPr>
            </a:br>
            <a:r>
              <a:rPr lang="ru-RU" sz="3600" dirty="0" smtClean="0">
                <a:solidFill>
                  <a:srgbClr val="C00000"/>
                </a:solidFill>
                <a:latin typeface="Batang" pitchFamily="18" charset="-127"/>
                <a:ea typeface="Batang" pitchFamily="18" charset="-127"/>
              </a:rPr>
              <a:t>Воспитатель: </a:t>
            </a:r>
            <a:r>
              <a:rPr lang="ru-RU" sz="3600" dirty="0" err="1" smtClean="0">
                <a:solidFill>
                  <a:srgbClr val="C00000"/>
                </a:solidFill>
                <a:latin typeface="Batang" pitchFamily="18" charset="-127"/>
                <a:ea typeface="Batang" pitchFamily="18" charset="-127"/>
              </a:rPr>
              <a:t>Гадукевич</a:t>
            </a:r>
            <a:r>
              <a:rPr lang="ru-RU" sz="3600" dirty="0" smtClean="0">
                <a:solidFill>
                  <a:srgbClr val="C00000"/>
                </a:solidFill>
                <a:latin typeface="Batang" pitchFamily="18" charset="-127"/>
                <a:ea typeface="Batang" pitchFamily="18" charset="-127"/>
              </a:rPr>
              <a:t> Н.П.</a:t>
            </a:r>
            <a:endParaRPr lang="ru-RU" sz="3600" dirty="0">
              <a:solidFill>
                <a:srgbClr val="C00000"/>
              </a:solidFill>
              <a:latin typeface="Batang" pitchFamily="18" charset="-127"/>
              <a:ea typeface="Batang" pitchFamily="18" charset="-127"/>
            </a:endParaRPr>
          </a:p>
        </p:txBody>
      </p:sp>
      <p:pic>
        <p:nvPicPr>
          <p:cNvPr id="4" name="Содержимое 3" descr="20171024_09474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57669" y="1600201"/>
            <a:ext cx="8028665" cy="4525963"/>
          </a:xfrm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20171024_09524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20171024_09553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1"/>
            <a:ext cx="9144000" cy="6820945"/>
          </a:xfrm>
        </p:spPr>
      </p:pic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Содержимое 6" descr="20171024_09590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" y="2"/>
            <a:ext cx="4286247" cy="3500437"/>
          </a:xfrm>
        </p:spPr>
      </p:pic>
      <p:pic>
        <p:nvPicPr>
          <p:cNvPr id="8" name="Рисунок 7" descr="20171024_10003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" y="3500439"/>
            <a:ext cx="4286249" cy="3357562"/>
          </a:xfrm>
          <a:prstGeom prst="rect">
            <a:avLst/>
          </a:prstGeom>
        </p:spPr>
      </p:pic>
      <p:pic>
        <p:nvPicPr>
          <p:cNvPr id="9" name="Рисунок 8" descr="20171024_10020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86249" y="1"/>
            <a:ext cx="4857752" cy="3500437"/>
          </a:xfrm>
          <a:prstGeom prst="rect">
            <a:avLst/>
          </a:prstGeom>
        </p:spPr>
      </p:pic>
      <p:pic>
        <p:nvPicPr>
          <p:cNvPr id="10" name="Рисунок 9" descr="20171024_10025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286248" y="3500439"/>
            <a:ext cx="4857752" cy="3357562"/>
          </a:xfrm>
          <a:prstGeom prst="rect">
            <a:avLst/>
          </a:prstGeom>
        </p:spPr>
      </p:pic>
    </p:spTree>
  </p:cSld>
  <p:clrMapOvr>
    <a:masterClrMapping/>
  </p:clrMapOvr>
  <p:transition spd="slow">
    <p:zoom dir="in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20171024_10083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"/>
            <a:ext cx="9144000" cy="6885530"/>
          </a:xfrm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20171024_10122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" y="0"/>
            <a:ext cx="9144001" cy="6858000"/>
          </a:xfrm>
        </p:spPr>
      </p:pic>
    </p:spTree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8229600" cy="1143000"/>
          </a:xfrm>
        </p:spPr>
        <p:txBody>
          <a:bodyPr>
            <a:noAutofit/>
          </a:bodyPr>
          <a:lstStyle/>
          <a:p>
            <a:r>
              <a:rPr lang="kk-KZ" sz="3600" dirty="0" smtClean="0">
                <a:solidFill>
                  <a:srgbClr val="C00000"/>
                </a:solidFill>
                <a:latin typeface="Batang" pitchFamily="18" charset="-127"/>
                <a:ea typeface="Batang" pitchFamily="18" charset="-127"/>
              </a:rPr>
              <a:t>“Үлкен мен кішкентай”</a:t>
            </a:r>
            <a:br>
              <a:rPr lang="kk-KZ" sz="3600" dirty="0" smtClean="0">
                <a:solidFill>
                  <a:srgbClr val="C00000"/>
                </a:solidFill>
                <a:latin typeface="Batang" pitchFamily="18" charset="-127"/>
                <a:ea typeface="Batang" pitchFamily="18" charset="-127"/>
              </a:rPr>
            </a:br>
            <a:r>
              <a:rPr lang="kk-KZ" sz="3600" dirty="0" smtClean="0">
                <a:solidFill>
                  <a:srgbClr val="C00000"/>
                </a:solidFill>
                <a:latin typeface="Batang" pitchFamily="18" charset="-127"/>
                <a:ea typeface="Batang" pitchFamily="18" charset="-127"/>
              </a:rPr>
              <a:t>Воспитатель: Шакирова М.А.</a:t>
            </a:r>
            <a:br>
              <a:rPr lang="kk-KZ" sz="3600" dirty="0" smtClean="0">
                <a:solidFill>
                  <a:srgbClr val="C00000"/>
                </a:solidFill>
                <a:latin typeface="Batang" pitchFamily="18" charset="-127"/>
                <a:ea typeface="Batang" pitchFamily="18" charset="-127"/>
              </a:rPr>
            </a:br>
            <a:endParaRPr lang="ru-RU" sz="3600" dirty="0">
              <a:solidFill>
                <a:srgbClr val="C00000"/>
              </a:solidFill>
              <a:latin typeface="Batang" pitchFamily="18" charset="-127"/>
              <a:ea typeface="Batang" pitchFamily="18" charset="-127"/>
            </a:endParaRPr>
          </a:p>
        </p:txBody>
      </p:sp>
      <p:pic>
        <p:nvPicPr>
          <p:cNvPr id="4" name="Содержимое 3" descr="20171115_10200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57669" y="1600201"/>
            <a:ext cx="8028665" cy="4525963"/>
          </a:xfrm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20171115_102159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" y="0"/>
            <a:ext cx="9128759" cy="6858000"/>
          </a:xfrm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28</Words>
  <PresentationFormat>Экран (4:3)</PresentationFormat>
  <Paragraphs>6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Открытые занятия  на 2017-2018 учебный  год</vt:lpstr>
      <vt:lpstr>«Послание от бабы-яги» Воспитатель: Гадукевич Н.П.</vt:lpstr>
      <vt:lpstr>Слайд 3</vt:lpstr>
      <vt:lpstr>Слайд 4</vt:lpstr>
      <vt:lpstr>Слайд 5</vt:lpstr>
      <vt:lpstr>Слайд 6</vt:lpstr>
      <vt:lpstr>Слайд 7</vt:lpstr>
      <vt:lpstr>“Үлкен мен кішкентай” Воспитатель: Шакирова М.А. </vt:lpstr>
      <vt:lpstr>Слайд 9</vt:lpstr>
      <vt:lpstr>«Дикие животные наших лесов» Воспитатель: Моисеенко О.Н.</vt:lpstr>
      <vt:lpstr>Слайд 11</vt:lpstr>
      <vt:lpstr>“Қызыл, жасыл, сары, көк” Воспитатель: Шакирова Р.М.</vt:lpstr>
      <vt:lpstr>Слайд 13</vt:lpstr>
      <vt:lpstr>Слайд 14</vt:lpstr>
      <vt:lpstr>Спасибо 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Открытые занятия  на 2017-2018 учебный  год</dc:title>
  <dc:creator>Пользователь</dc:creator>
  <cp:lastModifiedBy>Пользователь</cp:lastModifiedBy>
  <cp:revision>3</cp:revision>
  <dcterms:created xsi:type="dcterms:W3CDTF">2018-03-05T04:14:52Z</dcterms:created>
  <dcterms:modified xsi:type="dcterms:W3CDTF">2018-03-05T04:40:33Z</dcterms:modified>
</cp:coreProperties>
</file>